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5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BD97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9" d="100"/>
          <a:sy n="119" d="100"/>
        </p:scale>
        <p:origin x="-61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821A2C-F3B4-404C-A74E-BFD323504F27}" type="datetimeFigureOut">
              <a:rPr lang="fr-FR" smtClean="0"/>
              <a:t>11/01/13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A91876-99C1-6E45-90FB-E3ADEEEAFA3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37232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5D3F2-087D-7842-BDE0-583B1EC850D6}" type="datetimeFigureOut">
              <a:rPr lang="fr-FR" smtClean="0"/>
              <a:t>11/01/13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08C895-9269-004B-B517-37E44DC6DD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103204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7CA5D-9A4B-D34C-84E3-7D2F8BD3929B}" type="datetime1">
              <a:rPr lang="fr-FR" smtClean="0"/>
              <a:t>11/01/13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Nom, Prénom, Intervention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4040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688C3-8A0E-434C-BD76-3628EE6BD239}" type="datetime1">
              <a:rPr lang="fr-FR" smtClean="0"/>
              <a:t>11/01/13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Nom, Prénom, Intervention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3086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9000">
              <a:schemeClr val="accent6">
                <a:lumMod val="40000"/>
                <a:lumOff val="60000"/>
              </a:schemeClr>
            </a:gs>
            <a:gs pos="65000">
              <a:srgbClr val="FFFFFF"/>
            </a:gs>
          </a:gsLst>
          <a:lin ang="15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32352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Titre de la présentation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C59B9-B9CA-B240-BC85-249A0175C647}" type="datetime1">
              <a:rPr lang="fr-FR" smtClean="0"/>
              <a:t>11/01/13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Nom, Prénom, Intervention</a:t>
            </a:r>
            <a:endParaRPr lang="fr-FR" dirty="0"/>
          </a:p>
        </p:txBody>
      </p:sp>
      <p:pic>
        <p:nvPicPr>
          <p:cNvPr id="7" name="Image 6" descr="logo_final+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860" y="274637"/>
            <a:ext cx="2333791" cy="1300031"/>
          </a:xfrm>
          <a:prstGeom prst="rect">
            <a:avLst/>
          </a:prstGeom>
        </p:spPr>
      </p:pic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678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1" r:id="rId2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63C13-20FB-4348-A891-4DD2306118B6}" type="datetime1">
              <a:rPr lang="fr-FR" smtClean="0"/>
              <a:t>11/01/13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Nom, Prénom, Intervention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1154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PNH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LPNHE.thmx</Template>
  <TotalTime>20</TotalTime>
  <Words>6</Words>
  <Application>Microsoft Macintosh PowerPoint</Application>
  <PresentationFormat>Présentation à l'écran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LPNHE</vt:lpstr>
      <vt:lpstr>Présentation PowerPoint</vt:lpstr>
    </vt:vector>
  </TitlesOfParts>
  <Company>CNRS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LPNHE INFO</dc:creator>
  <cp:lastModifiedBy>LPNHE INFO</cp:lastModifiedBy>
  <cp:revision>2</cp:revision>
  <dcterms:created xsi:type="dcterms:W3CDTF">2013-01-11T15:07:34Z</dcterms:created>
  <dcterms:modified xsi:type="dcterms:W3CDTF">2013-01-11T15:28:33Z</dcterms:modified>
</cp:coreProperties>
</file>